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2260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30300" y="787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81300" y="787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445000" y="787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7" name=""/>
          <p:cNvSpPr/>
          <p:nvPr/>
        </p:nvSpPr>
        <p:spPr>
          <a:xfrm>
            <a:off x="2438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41402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4559300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0" name=""/>
          <p:cNvCxnSpPr/>
          <p:nvPr/>
        </p:nvCxnSpPr>
        <p:spPr>
          <a:xfrm flipH="1">
            <a:off x="445135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32697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2" name=""/>
          <p:cNvCxnSpPr/>
          <p:nvPr/>
        </p:nvCxnSpPr>
        <p:spPr>
          <a:xfrm flipH="1">
            <a:off x="2787650" y="14414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7140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 flipH="1">
            <a:off x="1136650" y="18097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438071" y="194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>
            <a:off x="1136650" y="21780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32931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787650" y="25590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