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866900" cy="2667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044346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1044346" y="1651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7" name=""/>
          <p:cNvSpPr/>
          <p:nvPr/>
        </p:nvSpPr>
        <p:spPr>
          <a:xfrm>
            <a:off x="1521256" y="21844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8" name=""/>
          <p:cNvSpPr/>
          <p:nvPr/>
        </p:nvSpPr>
        <p:spPr>
          <a:xfrm>
            <a:off x="1986991" y="27178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